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E5BA-506E-422E-BADE-4079D0FDB784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38120-F28C-4C37-B630-6FC9AF4B0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462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E5BA-506E-422E-BADE-4079D0FDB784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38120-F28C-4C37-B630-6FC9AF4B0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999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E5BA-506E-422E-BADE-4079D0FDB784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38120-F28C-4C37-B630-6FC9AF4B0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956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E5BA-506E-422E-BADE-4079D0FDB784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38120-F28C-4C37-B630-6FC9AF4B0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706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E5BA-506E-422E-BADE-4079D0FDB784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38120-F28C-4C37-B630-6FC9AF4B0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256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E5BA-506E-422E-BADE-4079D0FDB784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38120-F28C-4C37-B630-6FC9AF4B0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682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E5BA-506E-422E-BADE-4079D0FDB784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38120-F28C-4C37-B630-6FC9AF4B0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86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E5BA-506E-422E-BADE-4079D0FDB784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38120-F28C-4C37-B630-6FC9AF4B0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549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E5BA-506E-422E-BADE-4079D0FDB784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38120-F28C-4C37-B630-6FC9AF4B0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071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E5BA-506E-422E-BADE-4079D0FDB784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38120-F28C-4C37-B630-6FC9AF4B0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649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E5BA-506E-422E-BADE-4079D0FDB784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38120-F28C-4C37-B630-6FC9AF4B0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213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5E5BA-506E-422E-BADE-4079D0FDB784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38120-F28C-4C37-B630-6FC9AF4B0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335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50175"/>
            <a:ext cx="4953000" cy="6784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8549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11786"/>
            <a:ext cx="5867400" cy="6642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8762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81" y="838200"/>
            <a:ext cx="9144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7442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81" y="83820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0150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0"/>
            <a:ext cx="4572000" cy="687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8594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27" y="838200"/>
            <a:ext cx="9207452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3947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a57.foxnews.com/global.fncstatic.com/static/managed/img/fn2/feeds/Celebuzz/0/371/Nicki-minaj-american-idol-400x3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8" y="24539"/>
            <a:ext cx="8988425" cy="6750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9637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On-screen Show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2013-02-05T11:51:56Z</dcterms:created>
  <dcterms:modified xsi:type="dcterms:W3CDTF">2013-02-05T12:04:41Z</dcterms:modified>
</cp:coreProperties>
</file>